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6858000" cx="12192000"/>
  <p:notesSz cx="6858000" cy="9144000"/>
  <p:embeddedFontLst>
    <p:embeddedFont>
      <p:font typeface="Amatic SC"/>
      <p:regular r:id="rId15"/>
      <p:bold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font" Target="fonts/AmaticSC-regular.fntdata"/><Relationship Id="rId14" Type="http://schemas.openxmlformats.org/officeDocument/2006/relationships/slide" Target="slides/slide8.xml"/><Relationship Id="rId17" Type="http://schemas.openxmlformats.org/officeDocument/2006/relationships/font" Target="fonts/OpenSans-regular.fntdata"/><Relationship Id="rId16" Type="http://schemas.openxmlformats.org/officeDocument/2006/relationships/font" Target="fonts/AmaticSC-bold.fntdata"/><Relationship Id="rId5" Type="http://schemas.openxmlformats.org/officeDocument/2006/relationships/slideMaster" Target="slideMasters/slideMaster3.xml"/><Relationship Id="rId19" Type="http://schemas.openxmlformats.org/officeDocument/2006/relationships/font" Target="fonts/OpenSans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Open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62743144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46274314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62743144a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462743144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62743144a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62743144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62743144a_0_1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62743144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62743144a_0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62743144a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62743144a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62743144a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62743144a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62743144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62743144a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462743144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Uvodni snimek Digitalni Akademi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67946" y="3248430"/>
            <a:ext cx="9144000" cy="1306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azek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Obrazek s titulkem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12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Uvodni snimek Digitalni Akademi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Nadpis a obsah s puntik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Zahlavi casti na stred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>
            <a:off x="1070042" y="1686567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1524000" y="4074167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Heslo na bil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Heslo na modrem">
    <p:bg>
      <p:bgPr>
        <a:solidFill>
          <a:srgbClr val="2B399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91" name="Google Shape;91;p2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Nadpis a obsah s puntiky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aze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Obra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" name="Google Shape;100;p24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1_Nadpis a obsah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27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28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2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2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29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Úvodní sníme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>
            <p:ph type="ctrTitle"/>
          </p:nvPr>
        </p:nvSpPr>
        <p:spPr>
          <a:xfrm>
            <a:off x="1070043" y="1686568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8" name="Google Shape;128;p30"/>
          <p:cNvSpPr txBox="1"/>
          <p:nvPr>
            <p:ph idx="1" type="subTitle"/>
          </p:nvPr>
        </p:nvSpPr>
        <p:spPr>
          <a:xfrm>
            <a:off x="1524000" y="4074168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3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2" name="Google Shape;132;p3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31"/>
          <p:cNvSpPr txBox="1"/>
          <p:nvPr>
            <p:ph idx="1" type="subTitle"/>
          </p:nvPr>
        </p:nvSpPr>
        <p:spPr>
          <a:xfrm>
            <a:off x="1140800" y="45408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1_Záhlaví části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6" name="Google Shape;136;p3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167946" y="3248430"/>
            <a:ext cx="9144000" cy="1306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2_Záhlaví části">
    <p:bg>
      <p:bgPr>
        <a:solidFill>
          <a:srgbClr val="2B3990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3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á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/>
          <p:nvPr>
            <p:ph idx="2" type="pic"/>
          </p:nvPr>
        </p:nvSpPr>
        <p:spPr>
          <a:xfrm>
            <a:off x="1079770" y="1361872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3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2_Obrá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/>
          <p:nvPr>
            <p:ph idx="2" type="pic"/>
          </p:nvPr>
        </p:nvSpPr>
        <p:spPr>
          <a:xfrm>
            <a:off x="1079770" y="1361872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3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36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Zahlavi casti na stred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ctrTitle"/>
          </p:nvPr>
        </p:nvSpPr>
        <p:spPr>
          <a:xfrm>
            <a:off x="1070042" y="1686567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32" name="Google Shape;32;p6"/>
          <p:cNvSpPr txBox="1"/>
          <p:nvPr>
            <p:ph idx="1" type="subTitle"/>
          </p:nvPr>
        </p:nvSpPr>
        <p:spPr>
          <a:xfrm>
            <a:off x="1524000" y="4074167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Heslo na bilem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Heslo na modrem">
    <p:bg>
      <p:bgPr>
        <a:solidFill>
          <a:srgbClr val="2B3990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25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7"/>
          <p:cNvSpPr txBox="1"/>
          <p:nvPr>
            <p:ph type="ctrTitle"/>
          </p:nvPr>
        </p:nvSpPr>
        <p:spPr>
          <a:xfrm>
            <a:off x="4485175" y="3982075"/>
            <a:ext cx="75048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</a:pPr>
            <a:r>
              <a:rPr lang="en-US"/>
              <a:t>jména autorek</a:t>
            </a:r>
            <a:endParaRPr b="0" i="0" sz="2000" u="none" cap="none" strike="noStrike">
              <a:solidFill>
                <a:srgbClr val="2B399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37"/>
          <p:cNvSpPr txBox="1"/>
          <p:nvPr>
            <p:ph idx="1" type="subTitle"/>
          </p:nvPr>
        </p:nvSpPr>
        <p:spPr>
          <a:xfrm>
            <a:off x="4211875" y="3439800"/>
            <a:ext cx="77781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-US" sz="2400"/>
              <a:t>název práce </a:t>
            </a:r>
            <a:endParaRPr b="1" sz="2400"/>
          </a:p>
        </p:txBody>
      </p:sp>
      <p:sp>
        <p:nvSpPr>
          <p:cNvPr id="155" name="Google Shape;155;p37"/>
          <p:cNvSpPr txBox="1"/>
          <p:nvPr/>
        </p:nvSpPr>
        <p:spPr>
          <a:xfrm>
            <a:off x="4941475" y="4633075"/>
            <a:ext cx="70485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Poděkování mentorovi //doplňte jména mentora či mentorů//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type="title"/>
          </p:nvPr>
        </p:nvSpPr>
        <p:spPr>
          <a:xfrm>
            <a:off x="886135" y="551949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highlight>
                  <a:srgbClr val="FFFFFF"/>
                </a:highlight>
              </a:rPr>
              <a:t>Vzorový slide: Sem patří nadpis :-)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61" name="Google Shape;161;p38"/>
          <p:cNvSpPr txBox="1"/>
          <p:nvPr>
            <p:ph idx="1" type="body"/>
          </p:nvPr>
        </p:nvSpPr>
        <p:spPr>
          <a:xfrm>
            <a:off x="964650" y="1244650"/>
            <a:ext cx="10134600" cy="41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/>
          </a:p>
          <a:p>
            <a: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Sem umístěte texty nebo obrázky </a:t>
            </a:r>
            <a:br>
              <a:rPr lang="en-US" sz="2400"/>
            </a:br>
            <a:r>
              <a:rPr lang="en-US" sz="2400"/>
              <a:t>(minimální velikost textu: 24)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9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9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0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40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1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41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2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42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43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4"/>
          <p:cNvSpPr txBox="1"/>
          <p:nvPr>
            <p:ph type="ctrTitle"/>
          </p:nvPr>
        </p:nvSpPr>
        <p:spPr>
          <a:xfrm>
            <a:off x="4485175" y="3982075"/>
            <a:ext cx="75048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</a:pPr>
            <a:r>
              <a:t/>
            </a:r>
            <a:endParaRPr b="0" i="0" sz="2000" u="none" cap="none" strike="noStrike">
              <a:solidFill>
                <a:srgbClr val="2B399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44"/>
          <p:cNvSpPr txBox="1"/>
          <p:nvPr>
            <p:ph idx="1" type="subTitle"/>
          </p:nvPr>
        </p:nvSpPr>
        <p:spPr>
          <a:xfrm>
            <a:off x="4211875" y="3439800"/>
            <a:ext cx="77781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-US" sz="2400"/>
              <a:t>Děkujeme za pozornost :)</a:t>
            </a:r>
            <a:r>
              <a:rPr b="1" lang="en-US" sz="2400"/>
              <a:t> </a:t>
            </a:r>
            <a:endParaRPr b="1" sz="2400"/>
          </a:p>
        </p:txBody>
      </p:sp>
      <p:sp>
        <p:nvSpPr>
          <p:cNvPr id="198" name="Google Shape;198;p44"/>
          <p:cNvSpPr txBox="1"/>
          <p:nvPr/>
        </p:nvSpPr>
        <p:spPr>
          <a:xfrm>
            <a:off x="4941475" y="4633075"/>
            <a:ext cx="70485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